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32" autoAdjust="0"/>
  </p:normalViewPr>
  <p:slideViewPr>
    <p:cSldViewPr snapToGrid="0">
      <p:cViewPr varScale="1">
        <p:scale>
          <a:sx n="87" d="100"/>
          <a:sy n="87" d="100"/>
        </p:scale>
        <p:origin x="480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gymdanang/CGDN-Java-InterviewQuestion/tree/master/Java" TargetMode="External"/><Relationship Id="rId2" Type="http://schemas.openxmlformats.org/officeDocument/2006/relationships/hyperlink" Target="https://github.com/codegymdanang/CGDN-Java-InterviewQuestion?fbclid=IwAR0vwGa-1CWOiJXGTOKcRlFiNOs0QKyct6Rgt09UpoQWLpBm1pA9MG6XuGk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-3028" y="-26123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2</a:t>
            </a:r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17h45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buFont typeface="Wingdings" panose="05000000000000000000" pitchFamily="2" charset="2"/>
              <a:buChar char="Ø"/>
            </a:pP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18h00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matching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 – 1.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18h00 –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18h00: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Link GitHub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https://github.com/codegymdanang/CGDN-Java-InterviewQuestion?fbclid=IwAR0vwGa-1CWOiJXGTOKcRlFiNOs0QKyct6Rgt09UpoQWLpBm1pA9MG6XuGk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https://github.com/codegymdanang/CGDN-Java-InterviewQuestion/tree/master/Java</a:t>
            </a:r>
            <a:r>
              <a:rPr lang="en-US" dirty="0"/>
              <a:t> core</a:t>
            </a:r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0651911"/>
              </p:ext>
            </p:extLst>
          </p:nvPr>
        </p:nvGraphicFramePr>
        <p:xfrm>
          <a:off x="838200" y="1843583"/>
          <a:ext cx="10912005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Mỗi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-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Tối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Tối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639067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Tuân thủ kỷ luật: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game…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18h00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18h00):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deadline: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keyword.. Sai format: 5k</a:t>
            </a:r>
          </a:p>
          <a:p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495</Words>
  <Application>Microsoft Office PowerPoint</Application>
  <PresentationFormat>Widescreen</PresentationFormat>
  <Paragraphs>68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Century Gothic</vt:lpstr>
      <vt:lpstr>Elephant</vt:lpstr>
      <vt:lpstr>Times New Roman</vt:lpstr>
      <vt:lpstr>Wingdings</vt:lpstr>
      <vt:lpstr>BrushVTI</vt:lpstr>
      <vt:lpstr>Kick-off module 2</vt:lpstr>
      <vt:lpstr>Triển Khai Quy Định học phí và Đào tạo</vt:lpstr>
      <vt:lpstr>Triển khai James</vt:lpstr>
      <vt:lpstr>Triển khai Ken</vt:lpstr>
      <vt:lpstr>Triển khai Audit</vt:lpstr>
      <vt:lpstr>Lịch hoạt động trong tuần</vt:lpstr>
      <vt:lpstr>Tuân thủ kỷ luật: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đoàn lĩnh</cp:lastModifiedBy>
  <cp:revision>10</cp:revision>
  <dcterms:created xsi:type="dcterms:W3CDTF">2020-07-13T07:49:19Z</dcterms:created>
  <dcterms:modified xsi:type="dcterms:W3CDTF">2020-11-30T09:04:24Z</dcterms:modified>
</cp:coreProperties>
</file>

<file path=docProps/thumbnail.jpeg>
</file>